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8" r:id="rId6"/>
    <p:sldId id="262" r:id="rId7"/>
    <p:sldId id="264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510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1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4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4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15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6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9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2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0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15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29927"/>
            <a:ext cx="9144000" cy="21837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Autofit/>
          </a:bodyPr>
          <a:lstStyle/>
          <a:p>
            <a:r>
              <a:rPr lang="en-US" sz="900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Moses' prayer of praise</a:t>
            </a:r>
            <a:endParaRPr lang="uk-UA" sz="9000" dirty="0">
              <a:ln w="19050" cmpd="sng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544011" y="3881438"/>
            <a:ext cx="9143999" cy="16557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rmAutofit fontScale="92500" lnSpcReduction="10000"/>
          </a:bodyPr>
          <a:lstStyle/>
          <a:p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sx="93000" sy="93000" algn="l" rotWithShape="0">
                    <a:prstClr val="black">
                      <a:alpha val="0"/>
                    </a:prstClr>
                  </a:outerShdw>
                </a:effectLst>
              </a:rPr>
              <a:t>Deuteronomy </a:t>
            </a:r>
            <a:r>
              <a:rPr lang="uk-UA" sz="6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sx="93000" sy="93000" algn="l" rotWithShape="0">
                    <a:prstClr val="black">
                      <a:alpha val="0"/>
                    </a:prstClr>
                  </a:outerShdw>
                </a:effectLst>
              </a:rPr>
              <a:t>32:1–4, 39-40</a:t>
            </a:r>
            <a:endParaRPr lang="uk-UA" sz="66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5400" dist="50800" sx="93000" sy="93000" algn="l" rotWithShape="0">
                  <a:prstClr val="black">
                    <a:alpha val="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747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1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Listen, you heavens, and I will speak; hear, you earth, the words of my mouth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8958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629" cy="68988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96" y="563935"/>
            <a:ext cx="9526137" cy="525605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2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Let my teaching fall like rain and my words descend like dew, like showers on new grass, like abundant rain on tender plants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7556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7" y="1092994"/>
            <a:ext cx="7769225" cy="4472328"/>
          </a:xfrm>
          <a:effectLst>
            <a:glow rad="127000">
              <a:schemeClr val="accent1">
                <a:lumMod val="5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I will proclaim the name of the Lord. Oh, praise the greatness of our God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5380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1156494"/>
            <a:ext cx="9007521" cy="4736306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4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He is the Rock, his works are perfect, and all his ways are just. A faithful God who does no wrong,</a:t>
            </a:r>
            <a:b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up right and just is he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53405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73100"/>
            <a:ext cx="9144000" cy="5499100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39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See now that I myself am he! There is no god besides me. I put to death and I bring to life,</a:t>
            </a:r>
            <a:b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I have wounded and I will heal, and no one can deliver out of my hand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0919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rm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40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I lift my hand to heaven and solemnly swear: As surely as I live forever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79413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234</TotalTime>
  <Words>174</Words>
  <Application>Microsoft Office PowerPoint</Application>
  <PresentationFormat>Екран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Moses' prayer of praise</vt:lpstr>
      <vt:lpstr>1 Listen, you heavens, and I will speak; hear, you earth, the words of my mouth.</vt:lpstr>
      <vt:lpstr>2 Let my teaching fall like rain and my words descend like dew, like showers on new grass, like abundant rain on tender plants.</vt:lpstr>
      <vt:lpstr>3 I will proclaim the name of the Lord. Oh, praise the greatness of our God!</vt:lpstr>
      <vt:lpstr>4 He is the Rock, his works are perfect, and all his ways are just. A faithful God who does no wrong, up right and just is he!</vt:lpstr>
      <vt:lpstr>39 See now that I myself am he! There is no god besides me. I put to death and I bring to life, I have wounded and I will heal, and no one can deliver out of my hand.</vt:lpstr>
      <vt:lpstr>40 I lift my hand to heaven and solemnly swear: As surely as I live forever!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Мойсея</dc:title>
  <dc:creator>Обліковий запис Microsoft</dc:creator>
  <cp:lastModifiedBy>Dubenchuk Ivanka</cp:lastModifiedBy>
  <cp:revision>20</cp:revision>
  <dcterms:created xsi:type="dcterms:W3CDTF">2025-09-05T14:28:00Z</dcterms:created>
  <dcterms:modified xsi:type="dcterms:W3CDTF">2025-10-16T13:47:29Z</dcterms:modified>
</cp:coreProperties>
</file>